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4"/>
  </p:notesMasterIdLst>
  <p:sldIdLst>
    <p:sldId id="256" r:id="rId2"/>
    <p:sldId id="310" r:id="rId3"/>
    <p:sldId id="363" r:id="rId4"/>
    <p:sldId id="358" r:id="rId5"/>
    <p:sldId id="364" r:id="rId6"/>
    <p:sldId id="365" r:id="rId7"/>
    <p:sldId id="366" r:id="rId8"/>
    <p:sldId id="367" r:id="rId9"/>
    <p:sldId id="368" r:id="rId10"/>
    <p:sldId id="273" r:id="rId11"/>
    <p:sldId id="369" r:id="rId12"/>
    <p:sldId id="381" r:id="rId13"/>
    <p:sldId id="380" r:id="rId14"/>
    <p:sldId id="370" r:id="rId15"/>
    <p:sldId id="375" r:id="rId16"/>
    <p:sldId id="378" r:id="rId17"/>
    <p:sldId id="376" r:id="rId18"/>
    <p:sldId id="377" r:id="rId19"/>
    <p:sldId id="372" r:id="rId20"/>
    <p:sldId id="379" r:id="rId21"/>
    <p:sldId id="382" r:id="rId22"/>
    <p:sldId id="268" r:id="rId23"/>
  </p:sldIdLst>
  <p:sldSz cx="12192000" cy="6858000"/>
  <p:notesSz cx="6797675" cy="9928225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FF99FF"/>
    <a:srgbClr val="99FFCC"/>
    <a:srgbClr val="66FFFF"/>
    <a:srgbClr val="FFCCFF"/>
    <a:srgbClr val="FFFF99"/>
    <a:srgbClr val="FFFF66"/>
    <a:srgbClr val="FFFFCC"/>
    <a:srgbClr val="FF66CC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98" autoAdjust="0"/>
    <p:restoredTop sz="93801" autoAdjust="0"/>
  </p:normalViewPr>
  <p:slideViewPr>
    <p:cSldViewPr>
      <p:cViewPr varScale="1">
        <p:scale>
          <a:sx n="110" d="100"/>
          <a:sy n="110" d="100"/>
        </p:scale>
        <p:origin x="414" y="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863DE8-2526-4F03-86E2-8B1D44BA92B5}" type="datetimeFigureOut">
              <a:rPr lang="th-TH" smtClean="0"/>
              <a:pPr/>
              <a:t>27/03/67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5C6343-B70C-4151-88AE-7D7A3042E9F1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2796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0046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94619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0046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0046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0046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0046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0046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0046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311411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0046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12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529064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13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3297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14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00464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15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656509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267840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17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231393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18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65115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19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00464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20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279485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C6343-B70C-4151-88AE-7D7A3042E9F1}" type="slidenum">
              <a:rPr lang="th-TH" smtClean="0"/>
              <a:pPr/>
              <a:t>21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08822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D465ACB-D024-4251-877E-34F9840126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FC80DDB1-2B1D-4944-8D1F-E3637AC633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93CB12D-72AA-4FD6-A2A2-A48D72AA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1824B-CCEC-4B2B-8761-A5DFAEEEE336}" type="datetimeFigureOut">
              <a:rPr lang="th-TH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27/03/67</a:t>
            </a:fld>
            <a:endParaRPr lang="th-TH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D6866C9C-9213-4B6B-9715-7B2B7E8CA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3FC0579-8114-4C6A-8A05-7316B9972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6F79B-CA00-437A-8E9C-5E32529A4E7F}" type="slidenum">
              <a:rPr lang="th-TH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th-TH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5357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BCB9BAA-C459-47BF-908F-00196C1A3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EED32BE4-5E6A-410B-832D-0B1C87F9F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413A05F-C3A2-4021-80DF-D9C63C6E6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1824B-CCEC-4B2B-8761-A5DFAEEEE336}" type="datetimeFigureOut">
              <a:rPr lang="th-TH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27/03/67</a:t>
            </a:fld>
            <a:endParaRPr lang="th-TH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CD66DC3-03CD-447E-BE66-93756C778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C3939A3C-E6E4-49B1-B1B8-CDFF47520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6F79B-CA00-437A-8E9C-5E32529A4E7F}" type="slidenum">
              <a:rPr lang="th-TH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th-TH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9802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03537B4-8F9B-41EF-9129-5E235150C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ECCBBF44-D84C-4F37-AB5E-6D37F8AB5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A4E0FFB6-EBFD-4336-A968-4FA37AB4F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EBD83C6-616D-48D4-A0A6-A75582A66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8390A1BD-DC9A-4AA1-A719-E265751F3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2A4BE-3D5B-4F41-B73B-DA142B8DAE6D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000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0AB9EB0-CB6C-4B0D-8263-E7F65A4E9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6087145E-8757-4299-83FA-040E09FEC3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311A701A-7863-4C35-BA92-3A4A6508A8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77337E07-9BF1-469D-9358-FBCAFB1A4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1824B-CCEC-4B2B-8761-A5DFAEEEE336}" type="datetimeFigureOut">
              <a:rPr lang="th-TH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27/03/67</a:t>
            </a:fld>
            <a:endParaRPr lang="th-TH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213D5136-6CEE-4E5C-99B2-ACE9AB323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F861784C-D71B-4234-B747-86F2F7F6A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6F79B-CA00-437A-8E9C-5E32529A4E7F}" type="slidenum">
              <a:rPr lang="th-TH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th-TH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2602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BE11666-7D42-43DA-ADD2-233860904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2864E160-DB6B-4055-9DF7-1AB01DCBE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B5EF574-CA04-4FAD-9DC8-3F74E63AC4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FAECA953-EA7C-4B89-8629-918314234A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022B8E63-6AC0-424D-B009-7E0BFF448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BE791E3E-2FA9-43B3-8ABB-B3467588A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E9184D68-CA88-4326-93B3-DBC7624C0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61D28E65-6ABA-430C-BF56-07BD33C60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2A4BE-3D5B-4F41-B73B-DA142B8DAE6D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642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778802A-384F-4B69-A7FE-2DFEDE575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1874518D-412C-4442-A7D8-ECC8EFCB1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E25FCA57-CBBF-4B3A-9B3A-1113D9B61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4BFDE09A-C4F2-418B-AFAF-FE0354998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2A4BE-3D5B-4F41-B73B-DA142B8DAE6D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263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42CC93DC-205C-41AF-87D7-23AC152C8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96367DFC-99B2-437E-94FB-37E6B5C7E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EAA64E67-1C26-4434-857D-E3D87287A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2A4BE-3D5B-4F41-B73B-DA142B8DAE6D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105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6C3314B-74A5-416F-83A6-6A6E81874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AC8302FC-62D1-4047-A089-F8C87F269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D71FA571-75CD-4A26-8339-5F2818E89C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0E8904DA-0EAD-4D85-97D7-6FB3DBF7D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FBF88B35-65A1-40BD-95AD-D78C888D4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B0CB7C03-04A6-4A06-A2C5-34D79D290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2A4BE-3D5B-4F41-B73B-DA142B8DAE6D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292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AFCDE1E-981B-44EA-A32F-74B1AB562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57EE318E-719F-48C8-845F-47E3432AB3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4F73B1F2-8BF7-43B0-88AD-4CF2AABBB3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6AB28097-0495-4AB0-9234-69B4251FE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A06F43F-24AB-489B-8064-8AC5F2B84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F7012CDE-0F8D-40F0-895F-870CE37ED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2A4BE-3D5B-4F41-B73B-DA142B8DAE6D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359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971B1F5-2BE2-4592-B5C3-94CC8C4E9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E3702C8B-18D0-48C0-B1EA-2E50F966B6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A9412E8-6910-4085-9B7D-44B9F8AB8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818EF5F-FEAE-4CF5-B268-C0DB9206F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E8211BC-AA35-4288-A379-3264048A7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2A4BE-3D5B-4F41-B73B-DA142B8DAE6D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406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D79B0862-5817-4680-82ED-CD0275D5BD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908C1707-0B41-4397-81A4-D5DB84B755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A67B7A4-991A-410A-A6FD-1B46B414E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EB37FA6-AAF9-4509-AAE6-946CB980D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957C0F5-091D-4950-9791-A7170400A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2A4BE-3D5B-4F41-B73B-DA142B8DAE6D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76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91C691E3-69BD-4A74-BEB2-7E3C7AA8C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B77DC82F-4F19-4234-97E1-20357B646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1B60886-42CD-4F5E-9F43-FC5AEE28BE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1824B-CCEC-4B2B-8761-A5DFAEEEE336}" type="datetimeFigureOut">
              <a:rPr lang="th-TH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27/03/67</a:t>
            </a:fld>
            <a:endParaRPr lang="th-TH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F51FAED-A008-4E13-8357-282B992B0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BCE4017-A30F-458C-BA7A-8930254FDA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6F79B-CA00-437A-8E9C-5E32529A4E7F}" type="slidenum">
              <a:rPr lang="th-TH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th-TH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2221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med">
    <p:fade thruBlk="1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4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4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4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4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2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5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8.jpe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g"/><Relationship Id="rId5" Type="http://schemas.openxmlformats.org/officeDocument/2006/relationships/image" Target="../media/image67.jpeg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8EEC81E-46A6-484D-B0CF-AF3D9E2CD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320607"/>
            <a:ext cx="3429000" cy="2215728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0" y="6629400"/>
            <a:ext cx="12192000" cy="27549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TextBox 3"/>
          <p:cNvSpPr txBox="1"/>
          <p:nvPr/>
        </p:nvSpPr>
        <p:spPr>
          <a:xfrm>
            <a:off x="723900" y="3556843"/>
            <a:ext cx="10744200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0"/>
              </a:spcAft>
            </a:pPr>
            <a:r>
              <a:rPr lang="th-TH" sz="5400" b="1" dirty="0">
                <a:latin typeface="TH SarabunIT๙" pitchFamily="34" charset="-34"/>
                <a:cs typeface="TH SarabunIT๙" pitchFamily="34" charset="-34"/>
              </a:rPr>
              <a:t>การประชุมคณะกรมการจังหวัดพังงา ครั้งที่ </a:t>
            </a:r>
            <a:r>
              <a:rPr lang="en-US" sz="5400" b="1" dirty="0">
                <a:latin typeface="TH SarabunIT๙" pitchFamily="34" charset="-34"/>
                <a:cs typeface="TH SarabunIT๙" pitchFamily="34" charset="-34"/>
              </a:rPr>
              <a:t>3</a:t>
            </a:r>
            <a:r>
              <a:rPr lang="th-TH" sz="5400" b="1" dirty="0">
                <a:latin typeface="TH SarabunIT๙" pitchFamily="34" charset="-34"/>
                <a:cs typeface="TH SarabunIT๙" pitchFamily="34" charset="-34"/>
              </a:rPr>
              <a:t>/</a:t>
            </a:r>
            <a:r>
              <a:rPr lang="en-US" sz="5400" b="1" dirty="0">
                <a:latin typeface="TH SarabunIT๙" pitchFamily="34" charset="-34"/>
                <a:cs typeface="TH SarabunIT๙" pitchFamily="34" charset="-34"/>
              </a:rPr>
              <a:t>2567</a:t>
            </a:r>
          </a:p>
          <a:p>
            <a:pPr algn="ctr"/>
            <a:r>
              <a:rPr lang="th-TH" sz="4000" b="1" dirty="0">
                <a:latin typeface="TH SarabunIT๙" pitchFamily="34" charset="-34"/>
                <a:cs typeface="TH SarabunIT๙" pitchFamily="34" charset="-34"/>
              </a:rPr>
              <a:t>วันที่ </a:t>
            </a:r>
            <a:r>
              <a:rPr lang="en-US" sz="4000" b="1" dirty="0">
                <a:latin typeface="TH SarabunIT๙" pitchFamily="34" charset="-34"/>
                <a:cs typeface="TH SarabunIT๙" pitchFamily="34" charset="-34"/>
              </a:rPr>
              <a:t>28 </a:t>
            </a:r>
            <a:r>
              <a:rPr lang="th-TH" sz="4000" b="1" dirty="0">
                <a:latin typeface="TH SarabunIT๙" pitchFamily="34" charset="-34"/>
                <a:cs typeface="TH SarabunIT๙" pitchFamily="34" charset="-34"/>
              </a:rPr>
              <a:t>มีนาคม </a:t>
            </a:r>
            <a:r>
              <a:rPr lang="en-US" sz="4000" b="1" dirty="0">
                <a:latin typeface="TH SarabunIT๙" pitchFamily="34" charset="-34"/>
                <a:cs typeface="TH SarabunIT๙" pitchFamily="34" charset="-34"/>
              </a:rPr>
              <a:t>2567 </a:t>
            </a:r>
            <a:r>
              <a:rPr lang="th-TH" sz="4000" b="1" dirty="0">
                <a:latin typeface="TH SarabunIT๙" pitchFamily="34" charset="-34"/>
                <a:cs typeface="TH SarabunIT๙" pitchFamily="34" charset="-34"/>
              </a:rPr>
              <a:t>เวลา </a:t>
            </a:r>
            <a:r>
              <a:rPr lang="en-US" sz="4000" b="1" dirty="0">
                <a:latin typeface="TH SarabunIT๙" pitchFamily="34" charset="-34"/>
                <a:cs typeface="TH SarabunIT๙" pitchFamily="34" charset="-34"/>
              </a:rPr>
              <a:t>09.30 </a:t>
            </a:r>
            <a:r>
              <a:rPr lang="th-TH" sz="4000" b="1" dirty="0">
                <a:latin typeface="TH SarabunIT๙" pitchFamily="34" charset="-34"/>
                <a:cs typeface="TH SarabunIT๙" pitchFamily="34" charset="-34"/>
              </a:rPr>
              <a:t>น</a:t>
            </a:r>
            <a:r>
              <a:rPr lang="en-US" sz="4000" b="1" dirty="0">
                <a:latin typeface="TH SarabunIT๙" pitchFamily="34" charset="-34"/>
                <a:cs typeface="TH SarabunIT๙" pitchFamily="34" charset="-34"/>
              </a:rPr>
              <a:t>.</a:t>
            </a:r>
          </a:p>
          <a:p>
            <a:pPr algn="ctr"/>
            <a:r>
              <a:rPr lang="th-TH" sz="4000" b="1" dirty="0">
                <a:latin typeface="TH SarabunIT๙" pitchFamily="34" charset="-34"/>
                <a:cs typeface="TH SarabunIT๙" pitchFamily="34" charset="-34"/>
              </a:rPr>
              <a:t>ณ หอประชุมจำปูน ศูนย์ราชการจังหวัดพังงา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83498" y="4036807"/>
            <a:ext cx="9024997" cy="160043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 defTabSz="1219170">
              <a:defRPr/>
            </a:pPr>
            <a:r>
              <a:rPr lang="th-TH" sz="9600" b="1" kern="100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เหล่ากาชาดจังหวัดพังงา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5482" y="5070085"/>
            <a:ext cx="9361033" cy="75918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 defTabSz="1219170">
              <a:defRPr/>
            </a:pPr>
            <a:r>
              <a:rPr lang="en-GB" sz="4100" b="1" dirty="0">
                <a:solidFill>
                  <a:prstClr val="black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PROVINCIAL RED CROSS CHAPTER OF PHANGNGA</a:t>
            </a:r>
            <a:endParaRPr lang="th-TH" sz="4100" b="1" dirty="0">
              <a:solidFill>
                <a:prstClr val="black"/>
              </a:solidFill>
              <a:latin typeface="BrowalliaUPC" panose="020B0604020202020204" pitchFamily="34" charset="-34"/>
              <a:cs typeface="BrowalliaUPC" panose="020B0604020202020204" pitchFamily="34" charset="-34"/>
            </a:endParaRPr>
          </a:p>
        </p:txBody>
      </p:sp>
      <p:cxnSp>
        <p:nvCxnSpPr>
          <p:cNvPr id="8" name="ตัวเชื่อมต่อตรง 7"/>
          <p:cNvCxnSpPr>
            <a:cxnSpLocks/>
          </p:cNvCxnSpPr>
          <p:nvPr/>
        </p:nvCxnSpPr>
        <p:spPr>
          <a:xfrm>
            <a:off x="1828800" y="4085954"/>
            <a:ext cx="847185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Picture 2" descr="D:\pic\Artboard 4inf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360" y="166125"/>
            <a:ext cx="4169272" cy="394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39927" y="2253642"/>
            <a:ext cx="5712139" cy="155940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 defTabSz="1219170">
              <a:defRPr/>
            </a:pPr>
            <a:r>
              <a:rPr lang="th-TH" sz="9300" b="1" kern="100" dirty="0">
                <a:solidFill>
                  <a:prstClr val="black"/>
                </a:solidFill>
                <a:latin typeface="EucrosiaUPC" panose="02020603050405020304" pitchFamily="18" charset="-34"/>
                <a:cs typeface="EucrosiaUPC" panose="02020603050405020304" pitchFamily="18" charset="-34"/>
              </a:rPr>
              <a:t>สภากาชาดไทย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87730" y="3225365"/>
            <a:ext cx="5016537" cy="77970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 defTabSz="1219170">
              <a:defRPr/>
            </a:pPr>
            <a:r>
              <a:rPr lang="en-GB" sz="4300" b="1" dirty="0">
                <a:solidFill>
                  <a:prstClr val="black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THAI RED CROSS SOCIETY</a:t>
            </a:r>
            <a:endParaRPr lang="th-TH" sz="4300" b="1" dirty="0">
              <a:solidFill>
                <a:prstClr val="black"/>
              </a:solidFill>
              <a:latin typeface="BrowalliaUPC" panose="020B0604020202020204" pitchFamily="34" charset="-34"/>
              <a:cs typeface="Browallia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16236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สิทธิรักษาพยาบาล ของผู้บริจาคโลหิต - Jobsdb ไทย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1" r="12820" b="4255"/>
          <a:stretch/>
        </p:blipFill>
        <p:spPr bwMode="auto">
          <a:xfrm>
            <a:off x="152400" y="3048000"/>
            <a:ext cx="270803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0" y="6553200"/>
            <a:ext cx="12192000" cy="35169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8EEC81E-46A6-484D-B0CF-AF3D9E2CD1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8593"/>
            <a:ext cx="1237326" cy="799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57400" y="133635"/>
            <a:ext cx="6189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i="1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เหล่ากาชาดจังหวัดพังงา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6555" y="1341248"/>
            <a:ext cx="10307245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latin typeface="TH SarabunIT๙" pitchFamily="34" charset="-34"/>
                <a:cs typeface="TH SarabunIT๙" pitchFamily="34" charset="-34"/>
              </a:rPr>
              <a:t>เหล่ากาชาดจังหวัดพังงา</a:t>
            </a:r>
          </a:p>
          <a:p>
            <a:pPr algn="ctr"/>
            <a:r>
              <a:rPr lang="th-TH" sz="3600" b="1" dirty="0">
                <a:latin typeface="TH SarabunIT๙" pitchFamily="34" charset="-34"/>
                <a:cs typeface="TH SarabunIT๙" pitchFamily="34" charset="-34"/>
              </a:rPr>
              <a:t>ร่วมกับ</a:t>
            </a:r>
          </a:p>
          <a:p>
            <a:pPr algn="ctr">
              <a:spcAft>
                <a:spcPts val="1200"/>
              </a:spcAft>
            </a:pPr>
            <a:r>
              <a:rPr lang="th-TH" sz="4400" b="1" dirty="0">
                <a:latin typeface="TH SarabunIT๙" pitchFamily="34" charset="-34"/>
                <a:cs typeface="TH SarabunIT๙" pitchFamily="34" charset="-34"/>
              </a:rPr>
              <a:t>ภาคบริการโลหิตแห่งชาติจังหวัดภูเก็ต และโรงพยาบาลพังงา</a:t>
            </a:r>
          </a:p>
          <a:p>
            <a:pPr algn="ctr"/>
            <a:r>
              <a:rPr lang="th-TH" sz="4400" b="1" dirty="0">
                <a:latin typeface="TH SarabunIT๙" pitchFamily="34" charset="-34"/>
                <a:cs typeface="TH SarabunIT๙" pitchFamily="34" charset="-34"/>
              </a:rPr>
              <a:t>ออกหน่วยรับบริจาคโลหิต ดวงตา และอวัยวะอื่นๆ</a:t>
            </a:r>
          </a:p>
          <a:p>
            <a:pPr algn="ctr"/>
            <a:r>
              <a:rPr lang="th-TH" sz="4400" b="1" dirty="0">
                <a:latin typeface="TH SarabunIT๙" pitchFamily="34" charset="-34"/>
                <a:cs typeface="TH SarabunIT๙" pitchFamily="34" charset="-34"/>
              </a:rPr>
              <a:t>ประจำเดือนมีนาคม </a:t>
            </a:r>
            <a:r>
              <a:rPr lang="en-US" sz="4400" b="1" dirty="0">
                <a:latin typeface="TH SarabunIT๙" pitchFamily="34" charset="-34"/>
                <a:cs typeface="TH SarabunIT๙" pitchFamily="34" charset="-34"/>
              </a:rPr>
              <a:t>2567</a:t>
            </a:r>
            <a:endParaRPr lang="th-TH" sz="4400" b="1" dirty="0"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1028" name="Picture 4" descr="KTS Studio Media: เหล่ากาชาดจังหวัดสงขลา ขอเชิญพสกนิกรทุกหมู่เหล่าร่วมโครงการ  “ชาวสงขลาร้อยดวงใจ ทำความดีบริจาคโลหิตถวายพ่อของแผ่นดิน  เนื่องในวโรกาสเฉลิมพระชนมพรรษา 85 พรรษา”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377" y="4876800"/>
            <a:ext cx="3037823" cy="147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876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">
              <a:srgbClr val="FF0000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FDCD6654-DB61-42BB-AA2E-B7631DFA57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237664"/>
            <a:ext cx="10896600" cy="6382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5397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0" y="6553200"/>
            <a:ext cx="12192000" cy="35169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8EEC81E-46A6-484D-B0CF-AF3D9E2CD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133635"/>
            <a:ext cx="1237326" cy="799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57400" y="148677"/>
            <a:ext cx="6189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i="1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เหล่ากาชาดจังหวัดพังงา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EC7D4B84-0877-45B4-B457-D5B8240425A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51"/>
          <a:stretch/>
        </p:blipFill>
        <p:spPr>
          <a:xfrm>
            <a:off x="-1" y="1183229"/>
            <a:ext cx="2797701" cy="1875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352BA9F-ACD1-4630-B99C-B25E942446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51"/>
          <a:stretch/>
        </p:blipFill>
        <p:spPr>
          <a:xfrm>
            <a:off x="2797701" y="1183230"/>
            <a:ext cx="2797701" cy="187521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5D97D3FF-4E64-4ADD-BC90-2B34A218E9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402" y="1183229"/>
            <a:ext cx="6596598" cy="3693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30E50A98-59D1-429A-B9CC-C0D51061338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60"/>
          <a:stretch/>
        </p:blipFill>
        <p:spPr>
          <a:xfrm>
            <a:off x="0" y="3058440"/>
            <a:ext cx="2797701" cy="1818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ED73C40C-F203-4412-9F27-26101297AE3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2"/>
          <a:stretch/>
        </p:blipFill>
        <p:spPr>
          <a:xfrm>
            <a:off x="2784670" y="3058440"/>
            <a:ext cx="2804870" cy="1818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52400" y="4959343"/>
            <a:ext cx="1188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         วันที่ 1 มี.ค. 67 นายกเหล่ากาชาดจังหวัดพังงา มอบหมายให้ นางรุ่งนภา ศักดิ์ศรีสุวรรณ กรรมการเหล่ากาชาดพร้อมด้วย</a:t>
            </a:r>
          </a:p>
          <a:p>
            <a:pPr algn="thaiDist"/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สมาชิกเหล่ากาชาดจังหวัดพังงาร่วมออกหน่วยรับบริจาคโลหิตเคลื่อนที่ เพื่อจัดหาโลหิตสำรองไว้ใช้แก่ผู้ป่วย ณ ที่ว่าการอำเภอตะกั่วทุ่ง (หอประชุม) หมู่ที่ </a:t>
            </a:r>
            <a:r>
              <a:rPr lang="en-US" sz="2400" b="1" dirty="0">
                <a:latin typeface="TH SarabunIT๙" pitchFamily="34" charset="-34"/>
                <a:cs typeface="TH SarabunIT๙" pitchFamily="34" charset="-34"/>
              </a:rPr>
              <a:t>1 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ตำบลกระโสม อำเภอตะกั่วทุ่ง จังหวัดพังงา </a:t>
            </a:r>
          </a:p>
          <a:p>
            <a:pPr algn="thaiDist"/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ผู้ลงทะเบียน 58 ราย ผู้บริจาคได้ 53 ราย โลหิตที่ได้รับ 21,200 ซี.ซี</a:t>
            </a:r>
            <a:endParaRPr lang="th-TH" sz="2400" dirty="0"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76984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0" y="6598860"/>
            <a:ext cx="12192000" cy="30603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8EEC81E-46A6-484D-B0CF-AF3D9E2CD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03972"/>
            <a:ext cx="1237326" cy="799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81200" y="134058"/>
            <a:ext cx="6189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i="1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เหล่ากาชาดจังหวัดพังงา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5007514"/>
            <a:ext cx="1196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             วันที่ 7 มี.ค. 67 นายกเหล่ากาชาดจังหวัดพังงา มอบหมายให้ นางจิตรา ศิริวิชัย พร้อมด้วยกรรมการและสมาชิกเหล่ากาชาด           จังหวัดพังงา ร่วมออกหน่วยรับบริจาคโลหิตเคลื่อนที่เพื่อจัดหาโลหิตสำรองไว้ใช้แก่ผู้ป่วย ณ ที่ว่าการอำเภอท้ายเหมือง (ศาลาอเนกประสงค์อำเภอท้ายเหมือง) ตำบลท้ายเหมือง อำเภอท้ายเหมือง จังหวัดพังงา</a:t>
            </a:r>
          </a:p>
          <a:p>
            <a:pPr algn="thaiDist"/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ผู้ลงทะเบียน 66 ราย ผู้บริจาคได้ 58 ราย โลหิตที่ได้รับ 23,200 ซี.ซี ผู้บริจาคดวงตา 4 ราย  ผู้บริจาคอวัยวะ 4 ราย</a:t>
            </a:r>
          </a:p>
        </p:txBody>
      </p:sp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956012C6-4DD1-4C17-B68F-81FD5020BB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314" y="1209531"/>
            <a:ext cx="2918433" cy="1990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56562201-297C-47FD-8634-8FBDBD34FC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14"/>
          <a:stretch/>
        </p:blipFill>
        <p:spPr>
          <a:xfrm>
            <a:off x="7376313" y="1212385"/>
            <a:ext cx="3444087" cy="3764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8411DFF5-F2FA-4D36-BBA9-CFD8BD789D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314" y="1212385"/>
            <a:ext cx="2914249" cy="1988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61F48BDD-B3CA-4D06-8341-9368D8123A9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314" y="3255532"/>
            <a:ext cx="2918433" cy="1697468"/>
          </a:xfrm>
          <a:prstGeom prst="rect">
            <a:avLst/>
          </a:prstGeom>
        </p:spPr>
      </p:pic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0D86FAF4-0376-47BD-9538-3525DECFD05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98"/>
          <a:stretch/>
        </p:blipFill>
        <p:spPr>
          <a:xfrm>
            <a:off x="4328314" y="3255531"/>
            <a:ext cx="2914249" cy="1697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9689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0" y="6598860"/>
            <a:ext cx="12192000" cy="30603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8EEC81E-46A6-484D-B0CF-AF3D9E2CD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3641"/>
            <a:ext cx="1237326" cy="799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10506" y="138050"/>
            <a:ext cx="6189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i="1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เหล่ากาชาดจังหวัดพังงา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" y="4958301"/>
            <a:ext cx="11963400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>
              <a:spcAft>
                <a:spcPts val="600"/>
              </a:spcAft>
            </a:pP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           วันที่ 20 มี.ค. 67 นายกเหล่ากาชาดจังหวัดพังงา มอบหมายให้ นายประมวล เพ็ญภักดี พร้อมด้วยกรรมการและสมาชิกเหล่ากาชาด                จังหวัดพังงา ร่วมออกหน่วยรับบริจาคโลหิตเคลื่อนที่ เพื่อจัดหาโลหิตสำรองไว้ใช้แก่ผู้ป่วย ณ โรงแรมรามาดา เขาหลัก รีสอร์ท ตำบลคึกคัก อำเภอตะกั่วป่า จังหวัดพังงา</a:t>
            </a:r>
          </a:p>
          <a:p>
            <a:pPr algn="thaiDist"/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ผู้ลงทะเบียน 59 ราย ผู้บริจาคได้ 48 รายโลหิตที่ได้รับ 19,200 ซี.ซี ผู้บริจาคดวงตา 3 ราย ผู้บริจาคอวัยวะ 3 ราย</a:t>
            </a:r>
          </a:p>
        </p:txBody>
      </p:sp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0E201273-E5C3-480C-A45B-662A18C2F2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6" b="-1"/>
          <a:stretch/>
        </p:blipFill>
        <p:spPr>
          <a:xfrm>
            <a:off x="5169877" y="1213524"/>
            <a:ext cx="2663525" cy="1958008"/>
          </a:xfrm>
          <a:prstGeom prst="rect">
            <a:avLst/>
          </a:prstGeom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6E59713D-0CFB-44FF-B87A-B92F493616D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2"/>
          <a:stretch/>
        </p:blipFill>
        <p:spPr>
          <a:xfrm>
            <a:off x="7913076" y="1213523"/>
            <a:ext cx="2678723" cy="1964055"/>
          </a:xfrm>
          <a:prstGeom prst="rect">
            <a:avLst/>
          </a:prstGeom>
        </p:spPr>
      </p:pic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AD523183-3C22-4BD5-BA9F-1724933DCB7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2"/>
          <a:stretch/>
        </p:blipFill>
        <p:spPr>
          <a:xfrm>
            <a:off x="5169877" y="3236196"/>
            <a:ext cx="2663525" cy="1764074"/>
          </a:xfrm>
          <a:prstGeom prst="rect">
            <a:avLst/>
          </a:prstGeom>
        </p:spPr>
      </p:pic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94146E5B-833A-4B1F-B7FC-599F652757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077" y="3236196"/>
            <a:ext cx="2678723" cy="1764074"/>
          </a:xfrm>
          <a:prstGeom prst="rect">
            <a:avLst/>
          </a:prstGeom>
        </p:spPr>
      </p:pic>
      <p:pic>
        <p:nvPicPr>
          <p:cNvPr id="22" name="รูปภาพ 21">
            <a:extLst>
              <a:ext uri="{FF2B5EF4-FFF2-40B4-BE49-F238E27FC236}">
                <a16:creationId xmlns:a16="http://schemas.microsoft.com/office/drawing/2014/main" id="{A1DDEC8B-11EE-4FF9-A6D9-03ECFD920DE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79"/>
          <a:stretch/>
        </p:blipFill>
        <p:spPr>
          <a:xfrm>
            <a:off x="1600200" y="1219200"/>
            <a:ext cx="3505199" cy="378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533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0" y="6598860"/>
            <a:ext cx="12192000" cy="30603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8EEC81E-46A6-484D-B0CF-AF3D9E2CD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8593"/>
            <a:ext cx="1237326" cy="799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05000" y="93101"/>
            <a:ext cx="6189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i="1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เหล่ากาชาดจังหวัดพังงา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" y="4953000"/>
            <a:ext cx="11963400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>
              <a:spcAft>
                <a:spcPts val="600"/>
              </a:spcAft>
            </a:pP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วันที่ 20 มี.ค. 67 นายกเหล่ากาชาดจังหวัดพังงา มอบหมายให้ นางนงลักษณ์ ตันติวิวัฒน์ พร้อมด้วยกรรมการเหล่ากาชาดและสมาชิก            เหล่ากาชาดจังหวัดพังงา ร่วมออกหน่วยรับบริจาคโลหิตเคลื่อนที่เพื่อจัดหาโลหิตสำรองไว้ใช้แก่ผู้ป่วย ณ โรงแรมซีวิว รีสอร์ท เขาหลัก             ตำบลคึกคัก อำเภอตะกั่วป่า จังหวัดพังงา</a:t>
            </a:r>
          </a:p>
          <a:p>
            <a:pPr algn="thaiDist"/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ผู้ลงทะเบียน 49 ราย ผู้บริจาคได้ 40 ราย โลหิตที่ได้รับ  16,000 ซี.ซี ผู้บริจาคดวงตา 2 ราย ผู้บริจาคอวัยวะ 2 ราย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DEB8D972-D4CF-4270-BFE1-7D62CC7366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09" y="1192901"/>
            <a:ext cx="2451498" cy="1818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8B295CB9-0D2D-4F93-A058-31BE30C83A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905" y="1188720"/>
            <a:ext cx="2420783" cy="18159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D1792E48-FDDD-4598-8576-31F26673E1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09" y="3117582"/>
            <a:ext cx="2420784" cy="1815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FD33BBF9-25AE-400B-87D8-75E880BFC02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134" y="3147806"/>
            <a:ext cx="2442553" cy="1666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รูปภาพ 21">
            <a:extLst>
              <a:ext uri="{FF2B5EF4-FFF2-40B4-BE49-F238E27FC236}">
                <a16:creationId xmlns:a16="http://schemas.microsoft.com/office/drawing/2014/main" id="{A8AEFDA6-A253-49C1-9FA2-1DBC3EDC732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215478"/>
            <a:ext cx="5916542" cy="35888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5296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8EEC81E-46A6-484D-B0CF-AF3D9E2CD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51" y="191073"/>
            <a:ext cx="1237326" cy="799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72846" y="191073"/>
            <a:ext cx="6189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i="1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เหล่ากาชาดจังหวัดพังงา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367CE337-6790-4ECC-B44B-FAC161C140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92" y="1360245"/>
            <a:ext cx="10033416" cy="5158195"/>
          </a:xfrm>
          <a:prstGeom prst="rect">
            <a:avLst/>
          </a:prstGeom>
        </p:spPr>
      </p:pic>
      <p:pic>
        <p:nvPicPr>
          <p:cNvPr id="17" name="Picture 4" descr="KTS Studio Media: เหล่ากาชาดจังหวัดสงขลา ขอเชิญพสกนิกรทุกหมู่เหล่าร่วมโครงการ  “ชาวสงขลาร้อยดวงใจ ทำความดีบริจาคโลหิตถวายพ่อของแผ่นดิน  เนื่องในวโรกาสเฉลิมพระชนมพรรษา 85 พรรษา”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846" y="1487380"/>
            <a:ext cx="1520683" cy="740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บริจาคโลหิต PNG สำหรับการดาวน์โหลดฟรี - Lovepik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969745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650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C598859-196F-441A-BD07-14A2DC1719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" b="1569"/>
          <a:stretch/>
        </p:blipFill>
        <p:spPr>
          <a:xfrm rot="16200000">
            <a:off x="2636140" y="-2671243"/>
            <a:ext cx="6912000" cy="12199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6FF953-6A4E-4005-8021-0037F2A030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05"/>
          <a:stretch/>
        </p:blipFill>
        <p:spPr>
          <a:xfrm>
            <a:off x="457200" y="279976"/>
            <a:ext cx="1977672" cy="15993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90800" y="377848"/>
            <a:ext cx="784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latin typeface="TH SarabunIT๙" pitchFamily="34" charset="-34"/>
                <a:cs typeface="TH SarabunIT๙" pitchFamily="34" charset="-34"/>
              </a:rPr>
              <a:t>การบรรเทาทุกข์/การสังคมสงเคราะห์</a:t>
            </a:r>
          </a:p>
          <a:p>
            <a:pPr algn="ctr"/>
            <a:r>
              <a:rPr lang="th-TH" sz="4000" b="1" dirty="0">
                <a:latin typeface="TH SarabunIT๙" pitchFamily="34" charset="-34"/>
                <a:cs typeface="TH SarabunIT๙" pitchFamily="34" charset="-34"/>
              </a:rPr>
              <a:t>การส่งเสริมสุขภาพอนามัย และการพัฒนาคุณภาพชีวิต</a:t>
            </a: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DFFB18C3-80FA-43DF-A8BB-C98C3DAD45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701287"/>
            <a:ext cx="5486400" cy="4115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0" y="6598860"/>
            <a:ext cx="12192000" cy="30603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8EEC81E-46A6-484D-B0CF-AF3D9E2CD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3635"/>
            <a:ext cx="1237326" cy="799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37003" y="179339"/>
            <a:ext cx="6189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i="1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เหล่ากาชาดจังหวัดพังงา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4724400"/>
            <a:ext cx="11458818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>
              <a:spcAft>
                <a:spcPts val="600"/>
              </a:spcAft>
            </a:pP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          วันที่ 1 มี.ค. 67 นายกเหล่ากาชาดจังหวัดพังงา มอบหมายให้นางปัทมนันท์ เจริญรุ่ง</a:t>
            </a:r>
            <a:r>
              <a:rPr lang="th-TH" sz="2400" b="1" dirty="0" err="1">
                <a:latin typeface="TH SarabunIT๙" pitchFamily="34" charset="-34"/>
                <a:cs typeface="TH SarabunIT๙" pitchFamily="34" charset="-34"/>
              </a:rPr>
              <a:t>ธนสิ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รี และนาง</a:t>
            </a:r>
            <a:r>
              <a:rPr lang="th-TH" sz="2400" b="1" dirty="0" err="1">
                <a:latin typeface="TH SarabunIT๙" pitchFamily="34" charset="-34"/>
                <a:cs typeface="TH SarabunIT๙" pitchFamily="34" charset="-34"/>
              </a:rPr>
              <a:t>ภัช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ราวลัย บำรุง กรรมการเหล่ากาชาดจังหวัดพังงา ร่วมกับนายอำเภอทับปุด พัฒนาสังคมและความมั่นคงของมนุษย์จังหวัดพังงา ผู้นำท้องที่/ท้องถิ่น                   ลงพื้นที่ช่วยเหลือและให้กำลังใจ นางกัญญาภัค เดชยศดี ประสบเหตุบ้านไฟไหม้ สาเหตุเบื้องต้นคาดว่าเกิดจากไฟฟ้าลัดวงจร</a:t>
            </a:r>
          </a:p>
          <a:p>
            <a:pPr algn="thaiDist"/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        ในการนี้เหล่ากาชาดจังหวัดพังงา ได้มอบเงินช่วยเหลือเบื้องต้นพร้อมถุงยังชีพ เพื่อเป็นขวัญและกำลังใจให้แก่เจ้าบ้านต่อไป</a:t>
            </a:r>
          </a:p>
        </p:txBody>
      </p:sp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DD9D10F7-F8AC-48F7-B926-09C81EE399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88386"/>
            <a:ext cx="3793954" cy="2846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id="{1DD0BB7C-884F-45D6-8B1F-C1F584C80C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023" y="1388386"/>
            <a:ext cx="3793954" cy="2846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รูปภาพ 21">
            <a:extLst>
              <a:ext uri="{FF2B5EF4-FFF2-40B4-BE49-F238E27FC236}">
                <a16:creationId xmlns:a16="http://schemas.microsoft.com/office/drawing/2014/main" id="{3D3BB9C2-0FBF-45D1-8618-EDB161CF5D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788" y="1398813"/>
            <a:ext cx="3780145" cy="28357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2334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0" y="6598860"/>
            <a:ext cx="12192000" cy="30603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8EEC81E-46A6-484D-B0CF-AF3D9E2CD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3635"/>
            <a:ext cx="1237326" cy="799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37003" y="179339"/>
            <a:ext cx="6189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i="1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เหล่ากาชาดจังหวัดพังงา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6435" y="4237663"/>
            <a:ext cx="1145881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200" b="1" dirty="0">
                <a:latin typeface="TH SarabunIT๙" pitchFamily="34" charset="-34"/>
                <a:cs typeface="TH SarabunIT๙" pitchFamily="34" charset="-34"/>
              </a:rPr>
              <a:t>          วันที่ 1 มี.ค. 67 นายกเหล่ากาชาดจังหวัดพังงา มอบหมายให้นางสุนัฏ</a:t>
            </a:r>
            <a:r>
              <a:rPr lang="th-TH" sz="2200" b="1" dirty="0" err="1">
                <a:latin typeface="TH SarabunIT๙" pitchFamily="34" charset="-34"/>
                <a:cs typeface="TH SarabunIT๙" pitchFamily="34" charset="-34"/>
              </a:rPr>
              <a:t>ฐา</a:t>
            </a:r>
            <a:r>
              <a:rPr lang="th-TH" sz="2200" b="1" dirty="0">
                <a:latin typeface="TH SarabunIT๙" pitchFamily="34" charset="-34"/>
                <a:cs typeface="TH SarabunIT๙" pitchFamily="34" charset="-34"/>
              </a:rPr>
              <a:t> เพียรทอง รองนายกเหล่ากาชาดจังหวัดพังงา พร้อมด้วยคณะกรรมการและสมาชิกเหล่ากาชาดจังหวัดพังงา ร่วมกับโรงพยาบาลจังหวัดพังงา ให้การช่วยเหลือนางไพลิน พักกอ อายุ 58 ปี อาศัยอยู่                บ้านเลขที่ 74 หมู่ที่ 6 ตำบลคึกคัก อำเภอตะกั่วป่า จังหวัดพังงา ซึ่งเป็นผู้ป่วยที่เข้ารับการรักษาต่อเนื่องจากการผ่าตัดนิ่วในท่อทางเดินปัสสาวะ       ต่อมาแพทย์พบว่าการรักษาเกินศักยภาพ จึงได้ประสานส่งต่อเพื่อรับการรักษาโรงพยาบาลสงขลานครินทร์ แต่ครอบครัวมีรายได้น้อย                              จึงขอความอนุเคราะห์จากหน่วยงานที่เกี่ยวข้องให้การช่วยเหลือต่อไป</a:t>
            </a:r>
          </a:p>
          <a:p>
            <a:pPr algn="thaiDist"/>
            <a:r>
              <a:rPr lang="th-TH" sz="2200" b="1" dirty="0">
                <a:latin typeface="TH SarabunIT๙" pitchFamily="34" charset="-34"/>
                <a:cs typeface="TH SarabunIT๙" pitchFamily="34" charset="-34"/>
              </a:rPr>
              <a:t>       ในการนี้ เหล่ากาชาดจังหวัดพังงาได้ให้การช่วยเหลือสนับสนุนเงินและถุงยังชีพเพื่อเป็นขวัญและกำลังใจให้แก่ผู้ป่วยได้มีกำลังใจในการดำรงชีวิตต่อไป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393899AD-0468-4A71-B9EA-960B0CE35C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45" y="1381322"/>
            <a:ext cx="3567724" cy="2674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F8CF3B83-286F-4AF8-B89C-E4E6688BF2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138" y="1413166"/>
            <a:ext cx="3548139" cy="2659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6E51C703-9DCA-4AD4-AF70-5BE1DCB40B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121" y="1364732"/>
            <a:ext cx="3497009" cy="2621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9318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0" y="6598860"/>
            <a:ext cx="12192000" cy="30603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8EEC81E-46A6-484D-B0CF-AF3D9E2CD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3635"/>
            <a:ext cx="1237326" cy="799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37003" y="179339"/>
            <a:ext cx="6189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i="1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เหล่ากาชาดจังหวัดพังงา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4495800"/>
            <a:ext cx="114588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          วันที่ 7 มี.ค. 67 นายกเหล่ากาชาดจังหวัดพังงา มอบหมายให้นางสุนัฏ</a:t>
            </a:r>
            <a:r>
              <a:rPr lang="th-TH" sz="2400" b="1" dirty="0" err="1">
                <a:latin typeface="TH SarabunIT๙" pitchFamily="34" charset="-34"/>
                <a:cs typeface="TH SarabunIT๙" pitchFamily="34" charset="-34"/>
              </a:rPr>
              <a:t>ฐา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 เพียรทอง รองนายกเหล่ากาชาดจังหวัดพังงา               พร้อมด้วยคณะกรรมการและสมาชิกเหล่ากาชาดจังหวัดพังงา เข้าร่วมการประชุมทีมสหวิชาชีพเพื่อให้การช่วยเหลือคนพิการที่ประสบปัญหาทางสังคม เพื่อวางแผนให้การช่วยเหลือคนพิการและครอบครัวในระยะยาว ทั้งด้านสังคมสงเคราะห์ ด้านสาธารณสุข                  และด้านเครือข่ายทางสังคมและการสนับสนุนทางสังคม ณ ห้องประชุมองค์การบริหารส่วนตำบลบางวัน ตำบลบางวัน อำเภอคุระบุรี จังหวัดพังงา 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2FD33DB8-2BD7-447C-8E22-1D41F92314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46" y="1295398"/>
            <a:ext cx="3742997" cy="2807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28ACF878-8DCA-4874-B635-7A10AC6E02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562" y="1293595"/>
            <a:ext cx="3742997" cy="2807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BAE04F90-F2BB-466F-B160-432333549A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799" y="1293595"/>
            <a:ext cx="3749879" cy="2807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6975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0" y="6598860"/>
            <a:ext cx="12192000" cy="30603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8EEC81E-46A6-484D-B0CF-AF3D9E2CD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63" y="118593"/>
            <a:ext cx="1237326" cy="799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15985" y="148679"/>
            <a:ext cx="6189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i="1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เหล่ากาชาดจังหวัดพังงา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6214" y="4190614"/>
            <a:ext cx="11659572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         วันที่ 15 มี.ค. 67 นายกเหล่ากาชาดจังหวัดพังงา มอบหมายให้นาง</a:t>
            </a:r>
            <a:r>
              <a:rPr lang="th-TH" sz="2400" b="1" dirty="0" err="1">
                <a:latin typeface="TH SarabunIT๙" pitchFamily="34" charset="-34"/>
                <a:cs typeface="TH SarabunIT๙" pitchFamily="34" charset="-34"/>
              </a:rPr>
              <a:t>สุนัฎฐา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 เพียรทอง รองนายกเหล่ากาชาดจังหวัดพังงา พร้อมด้วยคณะกรรมการและสมาชิกเหล่ากาชาดจังหวัดพังงา ลงพื้นที่ร่วมกับนายอำเภอตะกั่วป่า อาสาสมัคร พอ.สว. ผู้นำท้องที่/ท้องถิ่น ลงพื้นที่เยี่ยมผู้ป่วยในพื้นที่อำเภอตะกั่วป่า จำนวน 2 ราย ดังนี้</a:t>
            </a:r>
          </a:p>
          <a:p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1. นายเกษม อกอุ่น อายุ 80 ปี ผู้ป่วยแขนขาอ่อนแรง ทั้ง 2 ข้าง ตาฝ้ามัวทั้ง 2 ข้าง</a:t>
            </a:r>
          </a:p>
          <a:p>
            <a:pPr>
              <a:spcAft>
                <a:spcPts val="600"/>
              </a:spcAft>
            </a:pP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2. นางสาววิภารัตน์ </a:t>
            </a:r>
            <a:r>
              <a:rPr lang="th-TH" sz="2400" b="1" dirty="0" err="1">
                <a:latin typeface="TH SarabunIT๙" pitchFamily="34" charset="-34"/>
                <a:cs typeface="TH SarabunIT๙" pitchFamily="34" charset="-34"/>
              </a:rPr>
              <a:t>รั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ตน</a:t>
            </a:r>
            <a:r>
              <a:rPr lang="th-TH" sz="2400" b="1" dirty="0" err="1">
                <a:latin typeface="TH SarabunIT๙" pitchFamily="34" charset="-34"/>
                <a:cs typeface="TH SarabunIT๙" pitchFamily="34" charset="-34"/>
              </a:rPr>
              <a:t>ปิน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ตา อายุ 49 ปี ป่วยเป็นเนื้องอกในสมอง ป่วยติดเตียงอ่อนแรงด้านขวา ช่วยเหลือตนเองในชีวิตประจำวันไม่ได้</a:t>
            </a:r>
          </a:p>
          <a:p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  ในการนี้ เหล่ากาชาดจังหวัดพังงาได้ให้การช่วยเหลือโดยสนับสนุนเงินและถุงยังชีพแก่ผู้ป่วยทั้ง 2 ราย</a:t>
            </a:r>
          </a:p>
          <a:p>
            <a:pPr algn="ctr"/>
            <a:endParaRPr lang="th-TH" sz="2400" b="1" dirty="0"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A01EBE36-7837-480B-96D2-8D29432966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42" y="1211125"/>
            <a:ext cx="3732768" cy="2800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D0F61F6D-036B-4A8D-B476-6B82127C4B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246081"/>
            <a:ext cx="3686170" cy="2765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01ED587D-C326-43E4-9ABD-68252227F6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660" y="1246081"/>
            <a:ext cx="3686170" cy="2765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6660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0" y="6598860"/>
            <a:ext cx="12192000" cy="30603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8EEC81E-46A6-484D-B0CF-AF3D9E2CD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4730"/>
            <a:ext cx="1237326" cy="799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50073" y="132624"/>
            <a:ext cx="6189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i="1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เหล่ากาชาดจังหวัดพังงา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6214" y="4495800"/>
            <a:ext cx="117733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	วันที่ 18 มี.ค. 67 นายกเหล่ากาชาดจังหวัดพังงา ปลัดจังหวัดพังงา คณะกรรมการและสมาชิกเหล่ากาชาดจังหวัดพังงา นายอำเภอเมืองพังงา และผู้นำท้องที่/ท้องถิ่น ลงพื้นที่เยี่ยมเยียนมอบถุงยังชีพและเงินจำนวนหนึ่งให้แก่ผู้สูงอายุ 100 ปีขึ้นไป ในพื้นที่              อำเภอเมืองพังงา ตามโครงการส่งเสริมคุณภาพชีวิตผู้สูงอายุที่มีอายุ 100 ปีขึ้นไป ในจังหวัดพังงา รายนางสิว พึ่งผล อายุ 101 ปี                  อาศัยอยู่บ้านเลขที่ 57 หมู่ที่ 3 ตำบลบางเตย อำเภอเมืองพังงา จังหวัดพังงา  เพื่อสร้างขวัญและกำลังใจในการดำรงชีวิต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6C432BF1-580F-4C90-B021-43D312666C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" y="1429103"/>
            <a:ext cx="4004352" cy="2670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50176344-1E7A-4E91-AD3B-F4AFF415B4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730" y="1428508"/>
            <a:ext cx="4004353" cy="2670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id="{894C556B-9B95-463A-97A1-60A4CFEDC2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729" y="1428508"/>
            <a:ext cx="3974271" cy="2650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2233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0" y="6598860"/>
            <a:ext cx="12192000" cy="30603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8EEC81E-46A6-484D-B0CF-AF3D9E2CD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3635"/>
            <a:ext cx="1237326" cy="799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55297" y="197754"/>
            <a:ext cx="6189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i="1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เหล่ากาชาดจังหวัดพังงา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9307" y="4851021"/>
            <a:ext cx="117733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	วันที่ 18 มี.ค. 67 นายกเหล่ากาชาดจังหวัดพังงา ปลัดจังหวัดพังงา คณะกรรมการและสมาชิกเหล่ากาชาดจังหวัดพังงา นายอำเภอเมืองพังงา และผู้นำท้องที่/ท้องถิ่น ลงพื้นที่เยี่ยมเยียนผู้นำศาสนาอิสลาม ในพื้นที่อำเภอเมืองพังงา โดยมอบอินทผลัมและน้ำหวาน ให้แก่พี่น้องมุสลิมในช่วงเดือนถือศีลอด (รอม</a:t>
            </a:r>
            <a:r>
              <a:rPr lang="th-TH" sz="2400" b="1" dirty="0" err="1">
                <a:latin typeface="TH SarabunIT๙" pitchFamily="34" charset="-34"/>
                <a:cs typeface="TH SarabunIT๙" pitchFamily="34" charset="-34"/>
              </a:rPr>
              <a:t>ฎอน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) ตามโครงการออกเยี่ยม 1 วัด 1 มัสยิด 1 โบสถ์คริสต์ ในจังหวัดพังงา ณ มัสยิด             บ้านเขาเฒ่า หมู่ที่ 3 ตำบลบางเตย อำเภอเมืองพังงา จังหวัดพังงา  เพื่อส่งเสริมและสนับสนุนกิจกรรมทางศาสนาและวัฒนธรรม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19A1ED2A-830F-4FCD-8FF2-2634BA15FA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0" y="1255897"/>
            <a:ext cx="4808690" cy="32068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A4DD3BBA-7C4A-48A7-B19F-3E3402DE31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088" y="1211638"/>
            <a:ext cx="2353740" cy="1569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EA681EFF-00D4-4E84-A0FA-0AB87B03C1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088" y="2859306"/>
            <a:ext cx="2353740" cy="1569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รูปภาพ 17">
            <a:extLst>
              <a:ext uri="{FF2B5EF4-FFF2-40B4-BE49-F238E27FC236}">
                <a16:creationId xmlns:a16="http://schemas.microsoft.com/office/drawing/2014/main" id="{4F6F6934-C20C-495C-B595-8A947F4B23E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726" y="1211964"/>
            <a:ext cx="4808692" cy="32068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2095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0" y="6598860"/>
            <a:ext cx="12192000" cy="30603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8EEC81E-46A6-484D-B0CF-AF3D9E2CD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8679"/>
            <a:ext cx="1237326" cy="799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59292" y="178765"/>
            <a:ext cx="6189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i="1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เหล่ากาชาดจังหวัดพังงา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6214" y="4495800"/>
            <a:ext cx="11773386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>
              <a:spcAft>
                <a:spcPts val="600"/>
              </a:spcAft>
            </a:pP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	วันที่ 19 มี.ค. 67 นายกเหล่ากาชาดจังหวัดพังงา มอบหมายให้นางอ้อมกมล แสวงทรัพย์ และนางสาวปัทมนันท์ เจริญรุ่ง</a:t>
            </a:r>
            <a:r>
              <a:rPr lang="th-TH" sz="2400" b="1" dirty="0" err="1">
                <a:latin typeface="TH SarabunIT๙" pitchFamily="34" charset="-34"/>
                <a:cs typeface="TH SarabunIT๙" pitchFamily="34" charset="-34"/>
              </a:rPr>
              <a:t>ธนสิ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รี กรรมการเหล่ากาชาดจังหวัดพังงา และสมาชิกเหล่ากาชาดจังหวัดพังงาร่วมกับ พัฒนาสังคมและความมั่นคงของมนุษย์จังหวัดพังงา            เทศบาลเมืองพังงา ลงพื้นที่เยี่ยมผู้ป่วยติดเตียงในพื้นที่อำเภอเมืองพังงา  ราย</a:t>
            </a:r>
            <a:r>
              <a:rPr lang="th-TH" sz="2400" b="1">
                <a:latin typeface="TH SarabunIT๙" pitchFamily="34" charset="-34"/>
                <a:cs typeface="TH SarabunIT๙" pitchFamily="34" charset="-34"/>
              </a:rPr>
              <a:t>นายจร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ู</a:t>
            </a:r>
            <a:r>
              <a:rPr lang="th-TH" sz="2400" b="1">
                <a:latin typeface="TH SarabunIT๙" pitchFamily="34" charset="-34"/>
                <a:cs typeface="TH SarabunIT๙" pitchFamily="34" charset="-34"/>
              </a:rPr>
              <a:t>ญ 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สันโดษ อายุ 71 ปี เป็นผู้ป่วยเนื้องอกในสมอง             และเป็นผู้ป่วยติดเตียงช่วยเหลือตัวเองไม่ได้ </a:t>
            </a:r>
          </a:p>
          <a:p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ในการนี้ เหล่ากาชาดจังหวัดพังงาได้ให้การช่วยเหลือมอบถุงยังชีพเพื่อสร้างขวัญกำลังใจและบรรเทาทุกข์ในเบื้องต้นให้แก่ผู้ป่วยและครอบครัว</a:t>
            </a:r>
          </a:p>
          <a:p>
            <a:pPr algn="thaiDist"/>
            <a:endParaRPr lang="th-TH" sz="2400" b="1" dirty="0"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DB996FF-52BD-441B-AE5D-5B5F9C7917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91" y="1276884"/>
            <a:ext cx="3758351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32C23104-4EB5-4618-AFBE-6BC2D360C5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276883"/>
            <a:ext cx="3758353" cy="2819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3C32DBC9-F563-42C7-90E5-3E78AE1541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1276883"/>
            <a:ext cx="3758351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77024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0" y="6598860"/>
            <a:ext cx="12192000" cy="306032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8EEC81E-46A6-484D-B0CF-AF3D9E2CD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3635"/>
            <a:ext cx="1237326" cy="799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64959" y="130338"/>
            <a:ext cx="6189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i="1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เหล่ากาชาดจังหวัดพังงา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6214" y="4495800"/>
            <a:ext cx="11773386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>
              <a:spcAft>
                <a:spcPts val="600"/>
              </a:spcAft>
            </a:pP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	วันที่ 19 มี.ค. 67 นายกเหล่ากาชาดจังหวัดพังงา มอบหมายให้นางชุติมา นพเก้า และนางสาวปัทมนันท์ เจริญรุ่ง</a:t>
            </a:r>
            <a:r>
              <a:rPr lang="th-TH" sz="2400" b="1" dirty="0" err="1">
                <a:latin typeface="TH SarabunIT๙" pitchFamily="34" charset="-34"/>
                <a:cs typeface="TH SarabunIT๙" pitchFamily="34" charset="-34"/>
              </a:rPr>
              <a:t>ธนสิ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รี กรรมการเหล่ากาชาดจังหวัดพังงา และสมาชิกเหล่ากาชาดจังหวัดพังงา ร่วมกับ นายอำเภอท้ายเหมือง พัฒนาสังคมและความมั่นคงของมนุษย์                จังหวัดพังงา ผู้นำท้องที่/ท้องถิ่น ลงพื้นที่เยี่ยมผู้ป่วยติดเตียงในพื้นที่อำเภอท้ายเหมือง รายนายสมใจ คงเพ็</a:t>
            </a:r>
            <a:r>
              <a:rPr lang="th-TH" sz="2400" b="1" dirty="0" err="1">
                <a:latin typeface="TH SarabunIT๙" pitchFamily="34" charset="-34"/>
                <a:cs typeface="TH SarabunIT๙" pitchFamily="34" charset="-34"/>
              </a:rPr>
              <a:t>ชร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์ อายุ 79 ปี เนื่องจาก            เป็นอัมพาตครึ่งซีก ช่วยเหลือตนเองไม่ได้</a:t>
            </a:r>
          </a:p>
          <a:p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ในการนี้ เหล่ากาชาดจังหวัดพังงาได้ให้การช่วยเหลือมอบเงินและถุงยังชีพ เพื่อสร้างขวัญกำลังใจและบรรเทาทุกข์ในเบื้องต้นให้แก่ผู้ป่วย</a:t>
            </a:r>
          </a:p>
          <a:p>
            <a:pPr algn="thaiDist"/>
            <a:endParaRPr lang="th-TH" sz="2400" b="1" dirty="0"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7C35AB90-E578-4B2B-91D5-C3838C63A1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20" y="1256676"/>
            <a:ext cx="3822483" cy="2867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427E3888-0FE1-490F-901D-84D8713D95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636" y="1270547"/>
            <a:ext cx="3800727" cy="28511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รูปภาพ 15">
            <a:extLst>
              <a:ext uri="{FF2B5EF4-FFF2-40B4-BE49-F238E27FC236}">
                <a16:creationId xmlns:a16="http://schemas.microsoft.com/office/drawing/2014/main" id="{5A268A7A-8A4F-4D04-8C09-AA08B03BC8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744" y="1288255"/>
            <a:ext cx="3800726" cy="2851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4160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0" y="-67377"/>
            <a:ext cx="12192000" cy="6858000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4127" y="4672364"/>
            <a:ext cx="11963400" cy="2046633"/>
          </a:xfrm>
          <a:prstGeom prst="rect">
            <a:avLst/>
          </a:prstGeom>
          <a:solidFill>
            <a:schemeClr val="bg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8EEC81E-46A6-484D-B0CF-AF3D9E2CD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2634"/>
            <a:ext cx="1237326" cy="799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57400" y="149533"/>
            <a:ext cx="6189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i="1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เหล่ากาชาดจังหวัดพังงา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6041" y="4875084"/>
            <a:ext cx="116595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         วันที่ 21 มี.ค. 67 นายกเหล่ากาชาดจังหวัดพังงา มอบหมายให้นางสุนัฏ</a:t>
            </a:r>
            <a:r>
              <a:rPr lang="th-TH" sz="2400" b="1" dirty="0" err="1">
                <a:latin typeface="TH SarabunIT๙" pitchFamily="34" charset="-34"/>
                <a:cs typeface="TH SarabunIT๙" pitchFamily="34" charset="-34"/>
              </a:rPr>
              <a:t>ฐา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 เพียรทอง รองนายกเหล่ากาชาดจังหวัดพังงา พร้อมด้วยคณะกรรมการและสมาชิกเหล่ากาชาดจังหวัดพังงา ร่วมกับนายอำเภอทับปุด อาสาสมัคร พอ.สว. ผู้นำท้องที่/ท้องถิ่น ลงพื้นที่เยี่ยมผู้ป่วย จำนวน 2 ราย ดังนี้</a:t>
            </a:r>
          </a:p>
          <a:p>
            <a:pPr algn="thaiDist"/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1. นายเปลี่ยน คำเอียด อายุ 88 ปี บ้านเลขที่ 21/2 หมู่ที่ 2 ตำบลบ่อแสน อำเภอทับปุด มีโรคประจำตัว </a:t>
            </a:r>
            <a:r>
              <a:rPr lang="en-US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HT,DLP,COPD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รักษาต่อเนื่องที่โรงพยาบาลพังงา ปัจจุบันมีแขนขาอ่อนแรง ช่วยเหลือตนเองได้บ้าง </a:t>
            </a:r>
          </a:p>
          <a:p>
            <a:endParaRPr lang="th-TH" sz="24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0" y="990600"/>
            <a:ext cx="12192000" cy="76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4ABD315-278B-4CCB-96AD-A6A147DDC4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05" y="1510527"/>
            <a:ext cx="3612874" cy="27084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DC7A623C-A045-43F7-ABFA-B7BCB722EA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84" y="1491572"/>
            <a:ext cx="4091084" cy="27273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379AD166-9251-4563-8084-69181A7DA1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873" y="1457081"/>
            <a:ext cx="4091083" cy="272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5591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0" y="13028"/>
            <a:ext cx="12192000" cy="6858000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14300" y="4922500"/>
            <a:ext cx="11963400" cy="1706900"/>
          </a:xfrm>
          <a:prstGeom prst="rect">
            <a:avLst/>
          </a:prstGeom>
          <a:solidFill>
            <a:schemeClr val="bg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8EEC81E-46A6-484D-B0CF-AF3D9E2CD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11712"/>
            <a:ext cx="1237326" cy="799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28800" y="82607"/>
            <a:ext cx="6189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i="1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เหล่ากาชาดจังหวัดพังงา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114" y="4922500"/>
            <a:ext cx="11659572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2. นายสุทัศน์ บุญเกิด อายุ 50 ปี บ้านเลขที่ 21/1 หมู่ที่ 2 ตำบลบ่อแสน อำเภอทับปุด ซึ่งผู้ป่วยเกิดอุบัติเหตุเมื่อปี 2566 ที่จังหวัดราชบุรี มีอาการแขนขาอ่อนแรง ต้องกายภาพต่อเนื่อง อาศัยอยู่กับพี่ชาย มีฐานะยากจน</a:t>
            </a:r>
          </a:p>
          <a:p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   ในการนี้ เหล่ากาชาดจังหวัดพังงาได้ให้การช่วยเหลือมอบเงินและถุงยังชีพ เพื่อสร้างขวัญกำลังใจและบรรเทาทุกข์ในเบื้องต้นให้แก่ผู้ป่วย             ทั้ง 2 ราย</a:t>
            </a:r>
          </a:p>
          <a:p>
            <a:endParaRPr lang="en-US" sz="24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endParaRPr lang="th-TH" sz="2400" b="1" dirty="0">
              <a:latin typeface="TH SarabunIT๙" panose="020B0500040200020003" pitchFamily="34" charset="-34"/>
              <a:cs typeface="TH SarabunIT๙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0" y="990600"/>
            <a:ext cx="12192000" cy="76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5893F83-0CFD-4689-BC99-DBD5CE1071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061" y="1316129"/>
            <a:ext cx="5181600" cy="3454400"/>
          </a:xfrm>
          <a:prstGeom prst="rect">
            <a:avLst/>
          </a:prstGeom>
        </p:spPr>
      </p:pic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id="{70033004-19B8-4B18-B599-AAB20376D8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339" y="1316129"/>
            <a:ext cx="518160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7040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0" y="13028"/>
            <a:ext cx="12192000" cy="6858000"/>
          </a:xfrm>
          <a:prstGeom prst="rect">
            <a:avLst/>
          </a:prstGeom>
          <a:solidFill>
            <a:srgbClr val="C00000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14300" y="4922500"/>
            <a:ext cx="11963400" cy="1706900"/>
          </a:xfrm>
          <a:prstGeom prst="rect">
            <a:avLst/>
          </a:prstGeom>
          <a:solidFill>
            <a:schemeClr val="bg1"/>
          </a:soli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8EEC81E-46A6-484D-B0CF-AF3D9E2CD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11712"/>
            <a:ext cx="1237326" cy="7995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28800" y="82607"/>
            <a:ext cx="6189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i="1" dirty="0">
                <a:solidFill>
                  <a:schemeClr val="bg1"/>
                </a:solidFill>
                <a:latin typeface="TH SarabunIT๙" pitchFamily="34" charset="-34"/>
                <a:cs typeface="TH SarabunIT๙" pitchFamily="34" charset="-34"/>
              </a:rPr>
              <a:t>เหล่ากาชาดจังหวัดพังงา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114" y="4922500"/>
            <a:ext cx="119634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วันที่ 26 มี.ค. 67 นายกเหล่ากาชาดจังหวัดพังงา มอบหมายให้ นางสาวปัทมนันท์ เจริญรุ่ง</a:t>
            </a:r>
            <a:r>
              <a:rPr lang="th-TH" sz="2400" b="1" dirty="0" err="1">
                <a:latin typeface="TH SarabunIT๙" panose="020B0500040200020003" pitchFamily="34" charset="-34"/>
                <a:cs typeface="TH SarabunIT๙" panose="020B0500040200020003" pitchFamily="34" charset="-34"/>
              </a:rPr>
              <a:t>ธนสิ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รี คณะกรรมการและสมาชิกเหล่ากาชาด            จังหวัดพังงา ร่วมกับองค์การบริหารส่วนจังหวัดพังงา และผู้นำท้องที่/ท้องถิ่น ลงพื้นที่เยี่ยมเยียนผู้นำศาสนาอิสลาม ในพื้นที่อำเภอเกาะยาว          โดยมอบอินทผลัมและน้ำหวาน ให้แก่พี่น้องมุสลิมในช่วงเดือนถือศีลอด (รอม</a:t>
            </a:r>
            <a:r>
              <a:rPr lang="th-TH" sz="2400" b="1" dirty="0" err="1">
                <a:latin typeface="TH SarabunIT๙" panose="020B0500040200020003" pitchFamily="34" charset="-34"/>
                <a:cs typeface="TH SarabunIT๙" panose="020B0500040200020003" pitchFamily="34" charset="-34"/>
              </a:rPr>
              <a:t>ฎอน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) ตามโครงการออกเยี่ยม 1 วัด 1 มัสยิด 1 โบสถ์คริสต์             ในจังหวัดพังงา ณ มัสยิดบ้าน</a:t>
            </a:r>
            <a:r>
              <a:rPr lang="th-TH" sz="2400" b="1" dirty="0" err="1">
                <a:latin typeface="TH SarabunIT๙" panose="020B0500040200020003" pitchFamily="34" charset="-34"/>
                <a:cs typeface="TH SarabunIT๙" panose="020B0500040200020003" pitchFamily="34" charset="-34"/>
              </a:rPr>
              <a:t>โล๊ะโป๊ะ</a:t>
            </a:r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ตำบลพรุใน อำเภอเกาะยาว จังหวัดพังงา  เพื่อส่งเสริมและสนับสนุนกิจกรรมทางศาสนาและวัฒนธรรม</a:t>
            </a:r>
            <a:endParaRPr lang="en-US" sz="24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endParaRPr lang="th-TH" sz="2400" b="1" dirty="0">
              <a:latin typeface="TH SarabunIT๙" panose="020B0500040200020003" pitchFamily="34" charset="-34"/>
              <a:cs typeface="TH SarabunIT๙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0" y="990600"/>
            <a:ext cx="12192000" cy="76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1402A2E8-2E1E-43DB-8F28-320AC8518B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61" y="1283181"/>
            <a:ext cx="5211278" cy="3475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4AB8C963-1B8B-4304-956B-A6C8B3A1ED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273111"/>
            <a:ext cx="4648200" cy="3485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0557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C4C73A9F-40F4-42D9-AC4D-8C16EC52AF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40"/>
          <a:stretch/>
        </p:blipFill>
        <p:spPr>
          <a:xfrm>
            <a:off x="0" y="5832971"/>
            <a:ext cx="12192000" cy="1025029"/>
          </a:xfrm>
          <a:prstGeom prst="rect">
            <a:avLst/>
          </a:prstGeom>
        </p:spPr>
      </p:pic>
      <p:pic>
        <p:nvPicPr>
          <p:cNvPr id="7170" name="Picture 2" descr="การบริจาคเลือดนามธรรม, บทคัดย่อ, การบริจาคเลือดนามธรรม png | PNGEg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0" b="100000" l="0" r="100000">
                        <a14:foregroundMark x1="21333" y1="17800" x2="20333" y2="42800"/>
                        <a14:foregroundMark x1="75556" y1="28100" x2="76444" y2="33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4" y="469293"/>
            <a:ext cx="4293165" cy="4770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เวกเตอร์ฟรี | {{ชื่อ}}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281" y="1447800"/>
            <a:ext cx="3276600" cy="405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38EEC81E-46A6-484D-B0CF-AF3D9E2CD1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447" y="1905000"/>
            <a:ext cx="3891526" cy="2514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180" name="Picture 12" descr="สภากาชาดไทยเชิญร่วมบริจาคโลหิต เนื่องในวันแม่ 12 สิงหาคม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621323"/>
            <a:ext cx="1507148" cy="731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335800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7790</TotalTime>
  <Words>1649</Words>
  <Application>Microsoft Office PowerPoint</Application>
  <PresentationFormat>แบบจอกว้าง</PresentationFormat>
  <Paragraphs>80</Paragraphs>
  <Slides>22</Slides>
  <Notes>20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22</vt:i4>
      </vt:variant>
    </vt:vector>
  </HeadingPairs>
  <TitlesOfParts>
    <vt:vector size="31" baseType="lpstr">
      <vt:lpstr>Angsana New</vt:lpstr>
      <vt:lpstr>Arial</vt:lpstr>
      <vt:lpstr>BrowalliaUPC</vt:lpstr>
      <vt:lpstr>Calibri</vt:lpstr>
      <vt:lpstr>Calibri Light</vt:lpstr>
      <vt:lpstr>Cordia New</vt:lpstr>
      <vt:lpstr>EucrosiaUPC</vt:lpstr>
      <vt:lpstr>TH SarabunIT๙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User</dc:creator>
  <cp:lastModifiedBy>User</cp:lastModifiedBy>
  <cp:revision>756</cp:revision>
  <cp:lastPrinted>2024-01-26T10:59:26Z</cp:lastPrinted>
  <dcterms:created xsi:type="dcterms:W3CDTF">2022-11-14T05:52:32Z</dcterms:created>
  <dcterms:modified xsi:type="dcterms:W3CDTF">2024-03-27T02:07:49Z</dcterms:modified>
</cp:coreProperties>
</file>